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9" r:id="rId3"/>
    <p:sldId id="258" r:id="rId4"/>
    <p:sldId id="260" r:id="rId5"/>
    <p:sldId id="351" r:id="rId6"/>
    <p:sldId id="343" r:id="rId7"/>
    <p:sldId id="349" r:id="rId8"/>
    <p:sldId id="350" r:id="rId9"/>
    <p:sldId id="318" r:id="rId10"/>
    <p:sldId id="344" r:id="rId11"/>
    <p:sldId id="330" r:id="rId12"/>
    <p:sldId id="340" r:id="rId13"/>
    <p:sldId id="352" r:id="rId1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6"/>
      <p:bold r:id="rId17"/>
    </p:embeddedFont>
    <p:embeddedFont>
      <p:font typeface="Itim"/>
      <p:regular r:id="rId18"/>
    </p:embeddedFont>
    <p:embeddedFont>
      <p:font typeface="Lato" panose="020F0502020204030204" pitchFamily="34" charset="0"/>
      <p:regular r:id="rId19"/>
      <p:bold r:id="rId20"/>
      <p:italic r:id="rId21"/>
      <p:boldItalic r:id="rId22"/>
    </p:embeddedFont>
    <p:embeddedFont>
      <p:font typeface="Poppins"/>
      <p:regular r:id="rId18"/>
      <p:bold r:id="rId18"/>
      <p:italic r:id="rId18"/>
      <p:boldItalic r:id="rId18"/>
    </p:embeddedFont>
    <p:embeddedFont>
      <p:font typeface="Roboto"/>
      <p:regular r:id="rId18"/>
      <p:bold r:id="rId18"/>
      <p:italic r:id="rId18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NUL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80" r:id="rId8"/>
    <p:sldLayoutId id="2147483681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7  2023/4/11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討東西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相機的模組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板子＆所有的東東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21912D-5EAA-D948-BE68-314A49F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" y="0"/>
            <a:ext cx="9125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14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9002D5-5645-8A41-A279-E91F3EE9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馬達配位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0F668C-459D-684D-ADC0-8A51EAE2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88EE7-3B1E-0548-8B58-9455F3DF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33" y="1152475"/>
            <a:ext cx="5898333" cy="36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選用馬達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ADF93F-0208-2449-B242-22601595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63" y="1152475"/>
            <a:ext cx="3541037" cy="3541037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結構材質：模擬金屬銅齒 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連接線：略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40.7*19.7*42.9mm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04: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重量：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克</a:t>
            </a:r>
          </a:p>
        </p:txBody>
      </p:sp>
    </p:spTree>
    <p:extLst>
      <p:ext uri="{BB962C8B-B14F-4D97-AF65-F5344CB8AC3E}">
        <p14:creationId xmlns:p14="http://schemas.microsoft.com/office/powerpoint/2010/main" val="281937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木工修邊機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/>
              <a:t>修邊，去毛刺，開槽，刻槽，雕刻等。 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方槽，圓底槽，</a:t>
            </a:r>
            <a:r>
              <a:rPr lang="en-US" altLang="zh-TW" sz="2000" dirty="0"/>
              <a:t>V</a:t>
            </a:r>
            <a:r>
              <a:rPr lang="zh-TW" altLang="en-US" sz="2000" dirty="0"/>
              <a:t>形槽，圓邊，斜邊等。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FD48B-CCF7-464B-AB0A-19446E95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20" y="894933"/>
            <a:ext cx="2704080" cy="39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刀頭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反正該切的都能切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9142B9-75BE-224D-A788-E2044E29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59" y="1211521"/>
            <a:ext cx="3332807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5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152</Words>
  <Application>Microsoft Macintosh PowerPoint</Application>
  <PresentationFormat>如螢幕大小 (16:9)</PresentationFormat>
  <Paragraphs>35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Poppins</vt:lpstr>
      <vt:lpstr>Roboto</vt:lpstr>
      <vt:lpstr>Anton</vt:lpstr>
      <vt:lpstr>Livvic</vt:lpstr>
      <vt:lpstr>Roboto Condensed Light</vt:lpstr>
      <vt:lpstr>Lato</vt:lpstr>
      <vt:lpstr>Microsoft JhengHei</vt:lpstr>
      <vt:lpstr>Arial</vt:lpstr>
      <vt:lpstr>Wingdings</vt:lpstr>
      <vt:lpstr>Itim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進度回報</vt:lpstr>
      <vt:lpstr>馬達配位</vt:lpstr>
      <vt:lpstr>選用馬達</vt:lpstr>
      <vt:lpstr>工具機</vt:lpstr>
      <vt:lpstr>刀頭</vt:lpstr>
      <vt:lpstr>推進度</vt:lpstr>
      <vt:lpstr>討東西</vt:lpstr>
      <vt:lpstr>本週作業</vt:lpstr>
      <vt:lpstr>本週作業</vt:lpstr>
      <vt:lpstr>本週作業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14</cp:revision>
  <dcterms:modified xsi:type="dcterms:W3CDTF">2023-04-11T01:16:30Z</dcterms:modified>
</cp:coreProperties>
</file>